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D5E0"/>
    <a:srgbClr val="6D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A39B31-4BB1-4BE7-BDCE-F224ED1150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AE2B77B-144F-4D25-AD85-68C5B8F48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36DAE5-72A5-4161-82DA-4ECDE4D6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D329F3-BC18-4BB2-AEFB-18B5241D1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9B85E7-82EA-4969-A778-2E6552995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766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A9937F-AC22-4D60-874D-7A70B1E7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CEA27F4-3A62-4F08-981A-6807C5930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88BF08-E9B3-4DF8-83EF-4AD059FB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DBF6F7-BD81-40A0-8BEA-B63AC8C08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42DE60-4140-4E9A-A25B-B419A9B9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56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1728EE5-817F-4736-865B-BA76CD70B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38E56E1-31B5-4425-AD24-F95DB2A52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9863B5-EB1A-4275-B0A2-57B10490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67452E-D4C4-4256-A181-01226CEE4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CF616C-26AC-4470-97EB-BE7E308B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41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B92A3-BEA9-4A8B-A3DD-29AB8134C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3762E6-557E-46F5-BBF1-CC8D35FE5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AE097D-5EB6-47AA-9C77-0180BDAAB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3D7C3C-2DD9-4D89-B304-0EC918D4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F6970B-1CDD-4E91-9B46-4C91AEB3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12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CEEE9-A66D-488C-AAD2-3A524B859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71E869D-09C0-48BB-A713-EA1C29858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F95AEA-0640-417D-B98A-BDAB45F2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8EB02-3834-4C6B-ADC4-EBB56FD9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FF71A2-8313-49D0-859A-FBDE5D022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36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F64BA-E784-4E73-AC45-BA34EA4ED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4094AF-549A-40E2-8C50-20059EE852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FF29B39-6107-4DBD-B256-CF37A7D5A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1AF6AD-4550-412F-BC5B-D603F0608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59F087A-B19F-4FCE-B2D6-6FF0B6D6D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DC4418-1BB6-43CF-A021-F9B2F55F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468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9E538-A260-4A32-A8E1-E5573EC80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D5097F-AB62-4EE5-A2AE-C945420E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0384DBD-8B46-4D50-A90A-13644BFAC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2D59B78-33E7-42C4-B5C2-77F1AB350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D70EF77-D4C4-4165-8227-C56B403265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D69663B-C9A4-4247-929E-07D941B1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56C722-7900-4F11-82A6-98CD4E98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CB6D2A-7027-41AD-975E-685A8E82E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11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D0F36-5B4C-4104-AE33-E441FBB10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C62AC6C-EE53-4DE1-9F92-413F3AC15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14D676-75BA-47D9-8C88-EB7A0E33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E0A3F9-AE14-46B6-8C37-C393BD8E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2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28EB0D1-0129-48F7-B3B4-6DEF9CCDF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3008746-42E4-4BC0-9E6B-E41D9C35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E92FAE-22E4-4226-9B26-B6C90B55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966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D784B-F6FB-4C0F-833D-FFA8705D6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B2D591-D413-4A0A-B04B-E3EB8040F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511C9-1D06-4BB6-9EF8-BB8F6D135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D1F95D-7401-443C-8C73-3B5A1A2CA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3E4B4B-F40C-4DE2-A7F1-FDF00A9D8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7A4CEA6-C398-4C8F-9D33-D862FB96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497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3586B-8D26-4A84-B063-86A0FED4C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05E068-47F3-43A8-BEED-F861E859A2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FDD222-1796-4659-AC7B-78EE5684E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2E1E52-438B-4209-BECB-5DCE21799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AC5100-A6FA-4442-B846-C0254CCB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6C4290-1C9E-435D-905E-E6DBDCD7F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082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C0B468F-1D16-404E-AF18-933E60AAC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C5DFCC-B084-4B8B-918A-6D19B4BE6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4C0F6-2E30-4F97-A0B0-BABE24E9D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F83E-7D7D-460D-9A4F-1B95310CC33A}" type="datetimeFigureOut">
              <a:rPr lang="de-DE" smtClean="0"/>
              <a:t>19.04.2021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2A7CF2-0D17-4384-A703-55C544EB0C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8AADF4-AD57-4B25-A627-1228695C3D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32CA9-0226-4B1D-A178-C4E3BE9D76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572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asenweise.org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ontakt@phasenweis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12C06-A413-4016-9D11-ECEBADB6A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F7CBC-AA65-4CEA-B6E6-47F7ED4749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B07A869-B598-4C78-A27C-6D97F08BF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101" y="-134258"/>
            <a:ext cx="13318585" cy="699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5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12C06-A413-4016-9D11-ECEBADB6A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F7CBC-AA65-4CEA-B6E6-47F7ED4749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B07A869-B598-4C78-A27C-6D97F08BF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101" y="-134258"/>
            <a:ext cx="13318585" cy="6992257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94972849-D064-41B7-87F6-009395236776}"/>
              </a:ext>
            </a:extLst>
          </p:cNvPr>
          <p:cNvSpPr/>
          <p:nvPr/>
        </p:nvSpPr>
        <p:spPr>
          <a:xfrm>
            <a:off x="-105101" y="1797269"/>
            <a:ext cx="13318585" cy="51067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spcCol="540000"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de-DE" sz="1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A6BCAC4-F424-4E6A-A327-9E1B7CCBEB3F}"/>
              </a:ext>
            </a:extLst>
          </p:cNvPr>
          <p:cNvSpPr txBox="1"/>
          <p:nvPr/>
        </p:nvSpPr>
        <p:spPr>
          <a:xfrm>
            <a:off x="210207" y="2060028"/>
            <a:ext cx="12654455" cy="6181692"/>
          </a:xfrm>
          <a:prstGeom prst="rect">
            <a:avLst/>
          </a:prstGeom>
          <a:noFill/>
        </p:spPr>
        <p:txBody>
          <a:bodyPr wrap="square" numCol="2" spcCol="54000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Einstiegs-Workshops - Kandidat*innen-Trainings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ahlweise 3./6./11. Mai oder 4./7./12. Mai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1: „Kampagne und Team“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19. Mai: Wie plane ich meinen Wahlkampf und wen </a:t>
            </a:r>
            <a:b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brauche ich dazu?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2: „Präsenz und Auftritt“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Juni: So überzeuge ich bei Presse, Podiumsdiskussion &amp; Co.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3: „Personalisierte Wahlkampfformate“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Juni: So bringe ich mich am besten zur Geltung.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de-DE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4:  „Genderwahlkampf“ </a:t>
            </a: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24. Juni 2021 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Nur für Frauen: „50% der Macht“.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„Offene Plätze“: Gendersensibler Wahlkampf.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5: „Die Kunst der Abgrenzung“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Juli: Umgang mit Mitbewerber*innen.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6: „Im Eifer des Gefechts“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28. Juli: Wirksames für die heiße Phase.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Workshop 7: „Wir </a:t>
            </a:r>
            <a:r>
              <a:rPr lang="de-DE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ha´m</a:t>
            </a: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bald einen Koffer in Berlin“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September: Vorbereitung auf eine neue Aufgabe.</a:t>
            </a:r>
            <a:r>
              <a:rPr lang="de-DE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709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12C06-A413-4016-9D11-ECEBADB6A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7F7CBC-AA65-4CEA-B6E6-47F7ED4749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B07A869-B598-4C78-A27C-6D97F08BF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129"/>
            <a:ext cx="13318585" cy="699225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C13872A-39EF-4AEA-A4EA-B44A343B935F}"/>
              </a:ext>
            </a:extLst>
          </p:cNvPr>
          <p:cNvSpPr txBox="1"/>
          <p:nvPr/>
        </p:nvSpPr>
        <p:spPr>
          <a:xfrm>
            <a:off x="568035" y="1934710"/>
            <a:ext cx="7329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Website:	</a:t>
            </a:r>
            <a:r>
              <a:rPr lang="de-DE" sz="2400" dirty="0">
                <a:hlinkClick r:id="rId3"/>
              </a:rPr>
              <a:t>www.phasenweise.org</a:t>
            </a:r>
            <a:r>
              <a:rPr lang="de-DE" sz="2400" dirty="0"/>
              <a:t> </a:t>
            </a:r>
          </a:p>
          <a:p>
            <a:r>
              <a:rPr lang="de-DE" sz="2400" dirty="0"/>
              <a:t>Mail: 		</a:t>
            </a:r>
            <a:r>
              <a:rPr lang="de-DE" sz="2400" dirty="0">
                <a:hlinkClick r:id="rId4"/>
              </a:rPr>
              <a:t>kontakt@phasenweise.org</a:t>
            </a:r>
            <a:endParaRPr lang="de-DE" sz="2400" dirty="0"/>
          </a:p>
          <a:p>
            <a:r>
              <a:rPr lang="de-DE" sz="2400" dirty="0"/>
              <a:t>Nummer:	015678 390550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39413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Breitbild</PresentationFormat>
  <Paragraphs>29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Sabine Brauer</dc:creator>
  <cp:lastModifiedBy>Sabine Brauer</cp:lastModifiedBy>
  <cp:revision>7</cp:revision>
  <dcterms:created xsi:type="dcterms:W3CDTF">2021-04-09T11:38:16Z</dcterms:created>
  <dcterms:modified xsi:type="dcterms:W3CDTF">2021-04-19T06:22:48Z</dcterms:modified>
</cp:coreProperties>
</file>